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"/>
  </p:notesMasterIdLst>
  <p:sldIdLst>
    <p:sldId id="279" r:id="rId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589FB-7F2C-401C-8CF3-F57A380491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FE8CF-C23A-4B48-82DA-FC3D4605AC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7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D09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de-DE" altLang="de-DE" sz="2400" smtClean="0">
              <a:solidFill>
                <a:srgbClr val="000000"/>
              </a:solidFill>
              <a:latin typeface="Sportiv-Bold" pitchFamily="1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1143000"/>
            <a:ext cx="9144000" cy="152400"/>
          </a:xfrm>
          <a:prstGeom prst="rect">
            <a:avLst/>
          </a:prstGeom>
          <a:solidFill>
            <a:srgbClr val="CD09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de-DE" altLang="de-DE" sz="2400" smtClean="0">
              <a:solidFill>
                <a:srgbClr val="000000"/>
              </a:solidFill>
              <a:latin typeface="Sportiv-Bold" pitchFamily="1" charset="0"/>
            </a:endParaRPr>
          </a:p>
        </p:txBody>
      </p:sp>
      <p:pic>
        <p:nvPicPr>
          <p:cNvPr id="6" name="Bild 8" descr="BildleisteWeitspringer.jpg"/>
          <p:cNvPicPr>
            <a:picLocks noChangeAspect="1"/>
          </p:cNvPicPr>
          <p:nvPr userDrawn="1"/>
        </p:nvPicPr>
        <p:blipFill>
          <a:blip r:embed="rId2"/>
          <a:srcRect l="20833" t="30910" r="16667" b="58485"/>
          <a:stretch>
            <a:fillRect/>
          </a:stretch>
        </p:blipFill>
        <p:spPr bwMode="auto">
          <a:xfrm>
            <a:off x="3048000" y="3048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_lsbh_4c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197600"/>
            <a:ext cx="86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8100"/>
            <a:ext cx="284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82675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587CF-F418-42C8-9499-7871B6163A95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5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11718-E1E1-4CA2-9D0F-FC63B4BF841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2CFD1-FA7A-4F6E-A515-B273829FB8E3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4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19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2381D-2A30-4D66-9763-502A6E9622EB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8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D4E21-4501-4D04-B96A-9EA1D8F2CF2A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0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B1CD8-BE2E-46BE-AD7C-651A00781A94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0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FD028-53AF-4AAB-8A1C-B880076EC53D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9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83191-88A3-41E3-81D4-66A75E92ADFA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5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DF3AE-0A82-4272-A8D8-4BFC9D47C9B2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7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1A9FA-3F77-4C62-8552-E4CB471013C8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8C993-1A48-4AAC-ACE0-C744DE559275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9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00175"/>
            <a:ext cx="77724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0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5889083-A5DE-4348-AE01-A94B02DEB9D3}" type="slidenum">
              <a:rPr lang="de-DE" altLang="de-DE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752600" y="762000"/>
            <a:ext cx="7391400" cy="304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D092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de-DE" altLang="de-DE" sz="2400" smtClean="0">
              <a:solidFill>
                <a:srgbClr val="000000"/>
              </a:solidFill>
              <a:latin typeface="Sportiv-Bold" pitchFamily="1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D092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de-DE" altLang="de-DE" sz="2400" smtClean="0">
              <a:solidFill>
                <a:srgbClr val="000000"/>
              </a:solidFill>
              <a:latin typeface="Sportiv-Bold" pitchFamily="1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5056188" y="2898775"/>
            <a:ext cx="290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de-DE" altLang="de-DE" sz="2400" smtClean="0">
              <a:solidFill>
                <a:srgbClr val="000000"/>
              </a:solidFill>
              <a:latin typeface="Sportiv-Bold" pitchFamily="1" charset="0"/>
            </a:endParaRPr>
          </a:p>
        </p:txBody>
      </p:sp>
      <p:pic>
        <p:nvPicPr>
          <p:cNvPr id="1033" name="Picture 6" descr="Logo_lsbh_4c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197600"/>
            <a:ext cx="86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127000"/>
            <a:ext cx="2668588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77800"/>
            <a:ext cx="65500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707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>
          <a:xfrm>
            <a:off x="2571736" y="142852"/>
            <a:ext cx="6550025" cy="587375"/>
          </a:xfrm>
        </p:spPr>
        <p:txBody>
          <a:bodyPr/>
          <a:lstStyle/>
          <a:p>
            <a:r>
              <a:rPr lang="de-DE" altLang="de-DE" sz="2000" dirty="0" smtClean="0"/>
              <a:t>Wahlen Sportkreisvorstand 2018 gemäß neuer Satzung</a:t>
            </a:r>
          </a:p>
        </p:txBody>
      </p:sp>
      <p:sp>
        <p:nvSpPr>
          <p:cNvPr id="47107" name="Inhaltsplatzhalter 2"/>
          <p:cNvSpPr>
            <a:spLocks noGrp="1"/>
          </p:cNvSpPr>
          <p:nvPr>
            <p:ph idx="1"/>
          </p:nvPr>
        </p:nvSpPr>
        <p:spPr>
          <a:xfrm>
            <a:off x="685800" y="1125538"/>
            <a:ext cx="8278688" cy="4875230"/>
          </a:xfrm>
        </p:spPr>
        <p:txBody>
          <a:bodyPr/>
          <a:lstStyle/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der/die Sportkreisvorsitzende				</a:t>
            </a:r>
            <a:r>
              <a:rPr lang="de-DE" sz="1600" dirty="0" smtClean="0">
                <a:solidFill>
                  <a:srgbClr val="000000"/>
                </a:solidFill>
              </a:rPr>
              <a:t>	</a:t>
            </a:r>
            <a:r>
              <a:rPr lang="de-DE" sz="1600" i="1" dirty="0" smtClean="0">
                <a:solidFill>
                  <a:srgbClr val="000000"/>
                </a:solidFill>
              </a:rPr>
              <a:t>  </a:t>
            </a:r>
            <a:endParaRPr lang="de-DE" sz="1600" i="1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stellvertretenden Vorsitzenden – Finanzen		</a:t>
            </a:r>
            <a:r>
              <a:rPr lang="de-DE" sz="1600" i="1" dirty="0" smtClean="0">
                <a:solidFill>
                  <a:srgbClr val="000000"/>
                </a:solidFill>
              </a:rPr>
              <a:t>  </a:t>
            </a:r>
            <a:endParaRPr lang="de-DE" sz="1600" i="1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stellvertretenden Vorsitzenden – Vereinsmanagement	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stellvertretenden Vorsitzenden – </a:t>
            </a:r>
            <a:r>
              <a:rPr lang="de-DE" sz="1600" dirty="0" smtClean="0">
                <a:solidFill>
                  <a:srgbClr val="000000"/>
                </a:solidFill>
              </a:rPr>
              <a:t>Sportentwicklung 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 smtClean="0">
                <a:solidFill>
                  <a:srgbClr val="000000"/>
                </a:solidFill>
              </a:rPr>
              <a:t>dem/der </a:t>
            </a:r>
            <a:r>
              <a:rPr lang="de-DE" sz="1600" dirty="0">
                <a:solidFill>
                  <a:srgbClr val="000000"/>
                </a:solidFill>
              </a:rPr>
              <a:t>Referent/in Sport und Gesundheit			</a:t>
            </a:r>
            <a:r>
              <a:rPr lang="de-DE" sz="1600" dirty="0" smtClean="0">
                <a:solidFill>
                  <a:srgbClr val="000000"/>
                </a:solidFill>
              </a:rPr>
              <a:t>	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  <a:endParaRPr lang="de-DE" sz="1600" i="1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Referent/in Sportabzeichen 				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  <a:endParaRPr lang="de-DE" sz="1600" i="1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Referent/in Breitensport				</a:t>
            </a:r>
            <a:r>
              <a:rPr lang="de-DE" sz="1600" dirty="0" smtClean="0">
                <a:solidFill>
                  <a:srgbClr val="000000"/>
                </a:solidFill>
              </a:rPr>
              <a:t>	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  <a:endParaRPr lang="de-DE" sz="1600" i="1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Referent/in Integration				</a:t>
            </a:r>
            <a:r>
              <a:rPr lang="de-DE" sz="1600" dirty="0" smtClean="0">
                <a:solidFill>
                  <a:srgbClr val="000000"/>
                </a:solidFill>
              </a:rPr>
              <a:t>	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  <a:endParaRPr lang="de-DE" sz="1600" i="1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Referent/in Inklusion				</a:t>
            </a:r>
            <a:r>
              <a:rPr lang="de-DE" sz="1600" dirty="0" smtClean="0">
                <a:solidFill>
                  <a:srgbClr val="000000"/>
                </a:solidFill>
              </a:rPr>
              <a:t>	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  <a:endParaRPr lang="de-DE" sz="1600" i="1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Referent/in </a:t>
            </a:r>
            <a:r>
              <a:rPr lang="de-DE" sz="1600" dirty="0" err="1" smtClean="0">
                <a:solidFill>
                  <a:srgbClr val="000000"/>
                </a:solidFill>
              </a:rPr>
              <a:t>Bildung+Personalentwicklung</a:t>
            </a:r>
            <a:r>
              <a:rPr lang="de-DE" sz="1600" dirty="0" smtClean="0">
                <a:solidFill>
                  <a:srgbClr val="000000"/>
                </a:solidFill>
              </a:rPr>
              <a:t>      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  <a:endParaRPr lang="de-DE" sz="1600" i="1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Referent/in Schule und Verein</a:t>
            </a:r>
            <a:r>
              <a:rPr lang="de-DE" sz="1600" i="1" dirty="0">
                <a:solidFill>
                  <a:srgbClr val="000000"/>
                </a:solidFill>
              </a:rPr>
              <a:t>			</a:t>
            </a:r>
            <a:r>
              <a:rPr lang="de-DE" sz="1600" i="1" dirty="0" smtClean="0">
                <a:solidFill>
                  <a:srgbClr val="000000"/>
                </a:solidFill>
              </a:rPr>
              <a:t>	 </a:t>
            </a:r>
            <a:endParaRPr lang="de-DE" sz="1600" i="1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Referent/in </a:t>
            </a:r>
            <a:r>
              <a:rPr lang="de-DE" sz="1600" dirty="0" err="1">
                <a:solidFill>
                  <a:srgbClr val="000000"/>
                </a:solidFill>
              </a:rPr>
              <a:t>Kommunikation+Marketing</a:t>
            </a:r>
            <a:r>
              <a:rPr lang="de-DE" sz="1600" dirty="0">
                <a:solidFill>
                  <a:srgbClr val="000000"/>
                </a:solidFill>
              </a:rPr>
              <a:t>		</a:t>
            </a:r>
            <a:r>
              <a:rPr lang="de-DE" sz="1600" dirty="0" smtClean="0">
                <a:solidFill>
                  <a:srgbClr val="000000"/>
                </a:solidFill>
              </a:rPr>
              <a:t>	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  <a:endParaRPr lang="de-DE" sz="1600" i="1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Referent/in Ehrungen				</a:t>
            </a:r>
            <a:r>
              <a:rPr lang="de-DE" sz="1600" dirty="0" smtClean="0">
                <a:solidFill>
                  <a:srgbClr val="000000"/>
                </a:solidFill>
              </a:rPr>
              <a:t>	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  <a:endParaRPr lang="de-DE" sz="1600" i="1" dirty="0">
              <a:solidFill>
                <a:srgbClr val="000000"/>
              </a:solidFill>
            </a:endParaRPr>
          </a:p>
          <a:p>
            <a:pPr marL="444500" indent="-355600" defTabSz="719138" eaLnBrk="1" hangingPunct="1">
              <a:buFont typeface="+mj-lt"/>
              <a:buAutoNum type="alphaLcPeriod"/>
              <a:defRPr/>
            </a:pPr>
            <a:r>
              <a:rPr lang="de-DE" sz="1600" dirty="0">
                <a:solidFill>
                  <a:srgbClr val="000000"/>
                </a:solidFill>
              </a:rPr>
              <a:t>dem/der Referent/in Sportstättenbau</a:t>
            </a:r>
            <a:r>
              <a:rPr lang="de-DE" sz="1600" i="1" dirty="0">
                <a:solidFill>
                  <a:srgbClr val="000000"/>
                </a:solidFill>
              </a:rPr>
              <a:t>				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  <a:endParaRPr lang="de-DE" sz="1600" i="1" dirty="0">
              <a:solidFill>
                <a:srgbClr val="000000"/>
              </a:solidFill>
            </a:endParaRPr>
          </a:p>
          <a:p>
            <a:pPr marL="88900" indent="0" defTabSz="719138" eaLnBrk="1" hangingPunct="1">
              <a:buNone/>
              <a:defRPr/>
            </a:pPr>
            <a:r>
              <a:rPr lang="de-DE" sz="1600" i="1" dirty="0">
                <a:solidFill>
                  <a:srgbClr val="000000"/>
                </a:solidFill>
              </a:rPr>
              <a:t>			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  <a:endParaRPr lang="de-DE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portiv-Bold" pitchFamily="-109" charset="0"/>
            <a:ea typeface="ヒラギノ角ゴ Pro W3" pitchFamily="-112" charset="-128"/>
            <a:cs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portiv-Bold" pitchFamily="-109" charset="0"/>
            <a:ea typeface="ヒラギノ角ゴ Pro W3" pitchFamily="-112" charset="-128"/>
            <a:cs typeface="ヒラギノ角ゴ Pro W3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Bildschirmpräsentation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Sportiv-Bold</vt:lpstr>
      <vt:lpstr>ヒラギノ角ゴ Pro W3</vt:lpstr>
      <vt:lpstr>13_Leere Präsentation</vt:lpstr>
      <vt:lpstr>Wahlen Sportkreisvorstand 2018 gemäß neuer Satzung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Norbert Möller</cp:lastModifiedBy>
  <cp:revision>17</cp:revision>
  <cp:lastPrinted>2018-02-21T14:19:08Z</cp:lastPrinted>
  <dcterms:created xsi:type="dcterms:W3CDTF">2018-02-19T12:54:12Z</dcterms:created>
  <dcterms:modified xsi:type="dcterms:W3CDTF">2018-03-21T15:44:49Z</dcterms:modified>
</cp:coreProperties>
</file>